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16256000" cy="21674138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5" d="100"/>
          <a:sy n="25" d="100"/>
        </p:scale>
        <p:origin x="205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2.xml" />
  <Relationship Id="rId7" Type="http://schemas.openxmlformats.org/officeDocument/2006/relationships/viewProps" Target="view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handoutMaster" Target="handoutMasters/handoutMaster1.xml" />
  <Relationship Id="rId4" Type="http://schemas.openxmlformats.org/officeDocument/2006/relationships/notesMaster" Target="notesMasters/notesMaster1.xml" />
  <Relationship Id="rId9" Type="http://schemas.openxmlformats.org/officeDocument/2006/relationships/tableStyles" Target="tableStyle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4F1D2C55-635B-4432-8EA0-F3DFC96AD542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9246F539-7CA1-44ED-952B-5E9A218E9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624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16B4528-78F6-426B-B8E6-1C3D8F60BB29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77A89660-A37B-4A82-A1CF-07C320864E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6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89660-A37B-4A82-A1CF-07C320864E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3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89660-A37B-4A82-A1CF-07C320864E2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855100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47135"/>
            <a:ext cx="13817600" cy="7545811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11383941"/>
            <a:ext cx="12192000" cy="5232898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88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72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1153947"/>
            <a:ext cx="3505200" cy="1836783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1153947"/>
            <a:ext cx="10312400" cy="1836783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51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53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5403489"/>
            <a:ext cx="14020800" cy="9015838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14504620"/>
            <a:ext cx="14020800" cy="4741216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43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5769736"/>
            <a:ext cx="6908800" cy="13752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5769736"/>
            <a:ext cx="6908800" cy="137520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3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1153952"/>
            <a:ext cx="14020800" cy="418933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5313176"/>
            <a:ext cx="6877049" cy="2603905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7917081"/>
            <a:ext cx="6877049" cy="116448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5313176"/>
            <a:ext cx="6910917" cy="2603905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7917081"/>
            <a:ext cx="6910917" cy="1164483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36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06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4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1444942"/>
            <a:ext cx="5242983" cy="5057299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3120679"/>
            <a:ext cx="8229600" cy="15402686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6502241"/>
            <a:ext cx="5242983" cy="12046207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4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1444942"/>
            <a:ext cx="5242983" cy="5057299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3120679"/>
            <a:ext cx="8229600" cy="15402686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6502241"/>
            <a:ext cx="5242983" cy="12046207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996948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1153952"/>
            <a:ext cx="14020800" cy="4189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5769736"/>
            <a:ext cx="14020800" cy="13752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20088720"/>
            <a:ext cx="3657600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BA07-A3C0-4CBB-A828-98E1BBE6FEB6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20088720"/>
            <a:ext cx="5486400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20088720"/>
            <a:ext cx="3657600" cy="1153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B40DA-DC1E-4109-9414-F7152D41B2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62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kumimoji="1"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kumimoji="1"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4.jpeg" />
  <Relationship Id="rId5" Type="http://schemas.openxmlformats.org/officeDocument/2006/relationships/image" Target="../media/image3.jpeg" />
  <Relationship Id="rId4" Type="http://schemas.openxmlformats.org/officeDocument/2006/relationships/image" Target="../media/image2.jpe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16642753"/>
            <a:ext cx="13569058" cy="695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12580735"/>
            <a:ext cx="13569058" cy="6952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16256000" cy="209357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8577" tIns="0" rIns="38577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5000"/>
              </a:lnSpc>
            </a:pPr>
            <a:r>
              <a:rPr kumimoji="1"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米国向け食品輸出拡大支援</a:t>
            </a:r>
            <a:endParaRPr kumimoji="1"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kumimoji="1"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ビジネスセミナー と 現地テスト販売に向けた商談会 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のご案内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5000"/>
              </a:lnSpc>
            </a:pP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～コロナ禍における米国市場動向を踏まえた、北海道産品の輸出拡大に向けて～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339720" y="7055723"/>
            <a:ext cx="12916280" cy="40264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日付　：　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日（水）　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締切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日（木）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時間　：　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</a:p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場所　：　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開催（ご自宅・職場からご参加可能です！）</a:t>
            </a:r>
            <a:endParaRPr kumimoji="1"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対象　：　米国向け食品輸出に関心のある道内企業様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2258089"/>
            <a:ext cx="16256000" cy="35139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北海道は、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JETRO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および北海道国際ビジネスセンター（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HIBC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）と連携し、</a:t>
            </a:r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米国輸出に必須となる規制や法律に加え、コロナ禍の状況も踏まえ、現状の米国市場動向や、</a:t>
            </a:r>
            <a:endParaRPr kumimoji="1" lang="en-US" altLang="ja-JP" sz="3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現地ニーズについて解説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するセミナーを開催し、</a:t>
            </a:r>
            <a:r>
              <a:rPr kumimoji="1" lang="ja-JP" altLang="en-US" sz="3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現地テスト販売に出展する商品の選定を行う商談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を実施します。　米国向け輸出の拡大や開始に向けて、是非ご活用ください。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5772055"/>
            <a:ext cx="16256000" cy="102140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500"/>
              </a:lnSpc>
            </a:pP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ビジネスセミナー　概要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0" y="20110390"/>
            <a:ext cx="16255999" cy="1525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500"/>
              </a:lnSpc>
            </a:pPr>
            <a:r>
              <a:rPr kumimoji="1" lang="ja-JP" altLang="en-US" sz="4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積極的なご応募、お待ちしております。</a:t>
            </a:r>
            <a:endParaRPr kumimoji="1" lang="en-US" altLang="ja-JP" sz="4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6500"/>
              </a:lnSpc>
            </a:pPr>
            <a:r>
              <a:rPr kumimoji="1" lang="ja-JP" altLang="en-US" sz="4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kumimoji="1" lang="ja-JP" altLang="en-US" sz="4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　テスト販売に向けた商談のご案内も是非ご覧ください！</a:t>
            </a:r>
            <a:endParaRPr kumimoji="1" lang="en-US" altLang="ja-JP" sz="4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7056121"/>
            <a:ext cx="3240000" cy="402600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endParaRPr kumimoji="1" lang="en-US" altLang="ja-JP" sz="9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11593356"/>
            <a:ext cx="16255999" cy="82954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開場・趣旨ご説明 等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米国向け輸出に関する必須知識　～規制編～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分）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米国向け食品の製造・加工等を行う事業者が原則対応を求められる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FSMA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1420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（米国食品安全強化法）等について、理解を深めていただけるよう解説します。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　日本貿易振興機構（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JETRO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農林水産・食品課　調査チーム　竹内　ゆかり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米国向け輸出に関する必須知識　～市場編～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分）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米国での小売り市場動向や現地でニーズが高い商品について、米国の大手日　　　　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本食材スーパーのバイヤー代理人が、現地の最新情報を提供します。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　株式会社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JTH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代表取締役　平林　和博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1238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339720" y="1874122"/>
            <a:ext cx="12916280" cy="32971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日付　　　：　お申し込み順に、順次日程等をご連絡いたします</a:t>
            </a:r>
            <a:endParaRPr kumimoji="1" lang="en-US" altLang="ja-JP" sz="3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申込締切：　</a:t>
            </a:r>
            <a:r>
              <a:rPr kumimoji="1" lang="en-US" altLang="ja-JP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</a:t>
            </a: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締切</a:t>
            </a:r>
            <a:r>
              <a:rPr kumimoji="1"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kumimoji="1" lang="en-US" altLang="ja-JP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/2</a:t>
            </a:r>
            <a:r>
              <a:rPr kumimoji="1" lang="ja-JP" altLang="en-US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次終締切</a:t>
            </a:r>
            <a:r>
              <a:rPr kumimoji="1" lang="en-US" altLang="ja-JP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ja-JP" altLang="en-US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（金</a:t>
            </a:r>
            <a:r>
              <a:rPr kumimoji="1" lang="ja-JP" altLang="en-US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3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最終締切 </a:t>
            </a:r>
            <a:r>
              <a:rPr kumimoji="1" lang="en-US" altLang="ja-JP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3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月中（予定）</a:t>
            </a:r>
            <a:endParaRPr kumimoji="1" lang="en-US" altLang="ja-JP" sz="3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対象　　　：　米国向け食品輸出に関心のある道内企業様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0" y="503368"/>
            <a:ext cx="16256000" cy="102140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500"/>
              </a:lnSpc>
            </a:pP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米国テスト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販売 および </a:t>
            </a:r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テスト販売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に向けた商談　概要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8055898" y="19431027"/>
            <a:ext cx="8200102" cy="228665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0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主催：北海道（経済部経済企画局国際経済室）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共催：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JETRO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北海道、北海道国際ビジネスセンター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19431027"/>
            <a:ext cx="7790425" cy="228665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5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お申し込み先（事業受託・運営）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株式会社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JTH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平林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5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fr-FR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Tel		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fr-FR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011-299-5975</a:t>
            </a:r>
          </a:p>
          <a:p>
            <a:pPr>
              <a:lnSpc>
                <a:spcPts val="35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fr-FR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Fax		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fr-FR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011-299-5974</a:t>
            </a:r>
          </a:p>
          <a:p>
            <a:pPr>
              <a:lnSpc>
                <a:spcPts val="3500"/>
              </a:lnSpc>
            </a:pP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fr-FR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	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： </a:t>
            </a:r>
            <a:r>
              <a:rPr kumimoji="1" lang="fr-FR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hirabayashi.jth@gmail.com</a:t>
            </a:r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1874521"/>
            <a:ext cx="3240000" cy="329674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endParaRPr kumimoji="1" lang="en-US" altLang="ja-JP" sz="9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0" y="5520618"/>
            <a:ext cx="16256000" cy="12767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kumimoji="1"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商談・テスト販売の実施先</a:t>
            </a:r>
            <a:endParaRPr kumimoji="1" lang="en-US" altLang="ja-JP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米国大手高級日本食材スーパー「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MITSUWA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Marketplace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  </a:t>
            </a:r>
            <a:r>
              <a:rPr kumimoji="1"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商談の流れ</a:t>
            </a:r>
            <a:endParaRPr kumimoji="1" lang="en-US" altLang="ja-JP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お申込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企業と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MITSUWA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Marketplace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のバイヤー代理人で事前商談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日本語かつ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道内で実施いたしますので</a:t>
            </a:r>
            <a:r>
              <a:rPr kumimoji="1" lang="ja-JP" altLang="en-US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積極的にお申し込み下さい！）</a:t>
            </a:r>
            <a:endParaRPr kumimoji="1" lang="en-US" altLang="ja-JP" sz="3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 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上記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代理人と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MITSUWA Marketplace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のバイヤーが商談を実施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 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商談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が成立した商品を現地店舗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にてテスト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販売を実施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kumimoji="1"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テスト販売会場・時期（予定）</a:t>
            </a:r>
            <a:endParaRPr kumimoji="1" lang="en-US" altLang="ja-JP" sz="3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MITSUWA Marketplace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ワイキキ店（ハワイ州）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500"/>
              </a:lnSpc>
            </a:pP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MITSUWA Marketplace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サンノゼ店（カリフォルニア州）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267176" y="13280570"/>
            <a:ext cx="2346882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お申込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企業様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504810" y="13280570"/>
            <a:ext cx="335047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MITSUWA</a:t>
            </a: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バイヤー代理人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8789575" y="13280570"/>
            <a:ext cx="335047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MITSUWA</a:t>
            </a: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バイヤー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587172" y="13890170"/>
            <a:ext cx="988060" cy="0"/>
          </a:xfrm>
          <a:prstGeom prst="straightConnector1">
            <a:avLst/>
          </a:prstGeom>
          <a:ln w="889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7832597" y="13911942"/>
            <a:ext cx="988060" cy="0"/>
          </a:xfrm>
          <a:prstGeom prst="straightConnector1">
            <a:avLst/>
          </a:prstGeom>
          <a:ln w="88900">
            <a:solidFill>
              <a:schemeClr val="bg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二等辺三角形 19"/>
          <p:cNvSpPr/>
          <p:nvPr/>
        </p:nvSpPr>
        <p:spPr>
          <a:xfrm rot="5400000">
            <a:off x="12229985" y="13848854"/>
            <a:ext cx="863725" cy="4333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13074340" y="13280571"/>
            <a:ext cx="2731717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現地テスト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販売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423848" y="13680641"/>
            <a:ext cx="1283214" cy="1562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669279" y="13680641"/>
            <a:ext cx="1283214" cy="1562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pPr>
              <a:lnSpc>
                <a:spcPts val="6500"/>
              </a:lnSpc>
            </a:pP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商談</a:t>
            </a:r>
            <a:endParaRPr kumimoji="1" lang="en-US" altLang="ja-JP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016002" y="18363230"/>
            <a:ext cx="15533006" cy="1024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6500"/>
              </a:lnSpc>
            </a:pPr>
            <a:r>
              <a:rPr kumimoji="1" lang="ja-JP" altLang="en-US" sz="3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各種詳細等については別紙をご覧下さい。積極的なご応募をお待ちしております！</a:t>
            </a:r>
            <a:endParaRPr kumimoji="1" lang="en-US" altLang="ja-JP" sz="3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曲折矢印 30"/>
          <p:cNvSpPr/>
          <p:nvPr/>
        </p:nvSpPr>
        <p:spPr>
          <a:xfrm flipV="1">
            <a:off x="211530" y="18330571"/>
            <a:ext cx="848014" cy="813772"/>
          </a:xfrm>
          <a:prstGeom prst="ben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313792A-778E-4280-B1E4-050239EB4D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993" y="7229256"/>
            <a:ext cx="2521071" cy="205546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14C88F8-792D-4C4C-8441-D142485983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875" y="7229256"/>
            <a:ext cx="2740623" cy="205546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8005923-447E-4100-8A80-568DAB30BB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701" y="7229256"/>
            <a:ext cx="2740625" cy="205546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774CA55-59EA-48A7-87D4-A794EEFDEB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4340" y="7286130"/>
            <a:ext cx="2731717" cy="204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7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93</Words>
  <Application>Microsoft Office PowerPoint</Application>
  <PresentationFormat>ユーザー設定</PresentationFormat>
  <Paragraphs>66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hokkaido</dc:creator>
  <cp:lastModifiedBy>hokkaido</cp:lastModifiedBy>
  <cp:revision>32</cp:revision>
  <cp:lastPrinted>2020-08-04T05:51:07Z</cp:lastPrinted>
  <dcterms:created xsi:type="dcterms:W3CDTF">2020-07-28T07:56:05Z</dcterms:created>
  <dcterms:modified xsi:type="dcterms:W3CDTF">2020-08-04T07:57:39Z</dcterms:modified>
</cp:coreProperties>
</file>